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8" r:id="rId9"/>
  </p:sldIdLst>
  <p:sldSz cx="9906000" cy="6858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12" y="-19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5B7231A-9EB3-46FB-84E7-7B3B7E2E5F71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43E7E31-0DBF-4EE6-85A6-CDACEC59CC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325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30250" y="750888"/>
            <a:ext cx="54276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3E7E31-0DBF-4EE6-85A6-CDACEC59CC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844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56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794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1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14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27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872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57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047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315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04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08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506FF-F4A5-4C1F-8BF0-0BAF24667073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C9F37-875F-4ED4-B213-52AD1A091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41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microsoft.com/office/2007/relationships/hdphoto" Target="../media/hdphoto3.wdp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16689"/>
            <a:ext cx="9892823" cy="684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2612" y="620688"/>
            <a:ext cx="7566841" cy="796950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«Детский сад комбинированного вида №17 «Лесная сказка»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 Набережные Челны , РТ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0619" y="1628802"/>
            <a:ext cx="7488832" cy="449736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РАЗУЧИВАНИЕ СТИХОВ С ПРИМЕНЕНИЕМ ТЕХНОЛОГИИ «ТАУМАТРОП»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Мясунова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Оксана Александровна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Иванова Ирина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Владимироана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96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906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6173891" cy="589066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Тауматроп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-игрушка основанная на оптической иллюзии. в переводе с греческого «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чудовращалка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»- первая оптическая игрушка демонстрирующая слияние двух изображений в единое целое. Именно такому слиянию картинка смогла ожить в других оптических игрушках , а затем в кино и в анимации Игрушка состоит из бамбуковой палочки двух картинок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руглой формы . Технологию «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Тауматроп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» можно использовать в различный образовательных областях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данном пособии представлен материал, как можно применить данную технологию для разучивания стихов с детьми дошкольного возраста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2675858" y="2276879"/>
            <a:ext cx="2106234" cy="38492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243" y="836712"/>
            <a:ext cx="2106234" cy="296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75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79" y="274638"/>
            <a:ext cx="7344021" cy="452251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В. Орлов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«Ты лети к нам скворушка»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Ты лети к нам, скворушка.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Принеси нам солнышко!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Разбуди весну скорей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Звонкой песенкой своей!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Ты лети к нам, скворушка —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Шелковое перышко!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березе новый дом!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Ждет тебя в краю родном</a:t>
            </a:r>
            <a:r>
              <a:rPr lang="ru-RU" sz="2800" b="1" dirty="0" smtClean="0"/>
              <a:t>!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3923997" y="-243408"/>
            <a:ext cx="3276364" cy="636957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302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619" y="-6753"/>
            <a:ext cx="9906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Ты лети к нам, скворушка.</a:t>
            </a:r>
            <a:br>
              <a:rPr lang="ru-RU" sz="3200" dirty="0" smtClean="0"/>
            </a:br>
            <a:r>
              <a:rPr lang="ru-RU" sz="3200" dirty="0" smtClean="0"/>
              <a:t>Принеси нам солнышко!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2675858" y="1861443"/>
            <a:ext cx="1404156" cy="42647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559543" y="1475659"/>
            <a:ext cx="2786570" cy="2362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89982" l="32286" r="898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652" y="2226127"/>
            <a:ext cx="1659464" cy="146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15" y="4250637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617" y="1493720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62" b="89908" l="97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710" y="1475659"/>
            <a:ext cx="1406790" cy="173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>
            <a:off x="3516383" y="3838462"/>
            <a:ext cx="829733" cy="41217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4999619" y="3838462"/>
            <a:ext cx="889489" cy="41217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226" y="4941175"/>
            <a:ext cx="1657879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921" y="4300545"/>
            <a:ext cx="140679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644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6350"/>
            <a:ext cx="9896827" cy="685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48680"/>
            <a:ext cx="8915400" cy="868958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Разбуди весну скорей</a:t>
            </a:r>
            <a:br>
              <a:rPr lang="ru-RU" sz="3200" dirty="0" smtClean="0"/>
            </a:br>
            <a:r>
              <a:rPr lang="ru-RU" sz="3200" dirty="0" smtClean="0"/>
              <a:t>Звонкой песенкой своей!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2441832" y="188645"/>
            <a:ext cx="2964329" cy="59375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393" y="1370948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439" y="4234018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850" y="1458480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11" y="1631160"/>
            <a:ext cx="1484861" cy="176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726" y="2012339"/>
            <a:ext cx="1540665" cy="64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152" y="3679338"/>
            <a:ext cx="858177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923" y="3679338"/>
            <a:ext cx="918369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021" y="4547548"/>
            <a:ext cx="14859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436" y="4653143"/>
            <a:ext cx="154609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103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-20402"/>
            <a:ext cx="9935470" cy="687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Ты лети к нам, скворушка —</a:t>
            </a:r>
            <a:br>
              <a:rPr lang="ru-RU" sz="3200" dirty="0" smtClean="0"/>
            </a:br>
            <a:r>
              <a:rPr lang="ru-RU" sz="3200" dirty="0" smtClean="0"/>
              <a:t>Шелковое перышко!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1505728" y="1844831"/>
            <a:ext cx="2340260" cy="42813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62" y="4198988"/>
            <a:ext cx="2813579" cy="238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026" y="1196421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27" y="1196421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133" y="3578120"/>
            <a:ext cx="858177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83" y="3585607"/>
            <a:ext cx="918369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674" y="1448720"/>
            <a:ext cx="2216879" cy="195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41170" y="1594737"/>
            <a:ext cx="1010543" cy="973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377" y="4509127"/>
            <a:ext cx="97168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9" b="89720" l="30060" r="898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999" y="4509127"/>
            <a:ext cx="2218531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598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" y="0"/>
            <a:ext cx="9906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 березе новый дом!</a:t>
            </a:r>
            <a:br>
              <a:rPr lang="ru-RU" sz="3200" dirty="0" smtClean="0"/>
            </a:br>
            <a:r>
              <a:rPr lang="ru-RU" sz="3200" dirty="0" smtClean="0"/>
              <a:t> Ждет тебя в краю родном!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1349711" y="2996959"/>
            <a:ext cx="117013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800" y="4265599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143" y="1556799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069" y="1556795"/>
            <a:ext cx="2813579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470" y="3787708"/>
            <a:ext cx="858177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469" y="3794961"/>
            <a:ext cx="918369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91" y="1973964"/>
            <a:ext cx="1972663" cy="17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047" y="1556795"/>
            <a:ext cx="2823605" cy="24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800" y="4275968"/>
            <a:ext cx="2827338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484" y="4580116"/>
            <a:ext cx="1974321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2975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3501008"/>
            <a:ext cx="4592960" cy="322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3081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51</Words>
  <Application>Microsoft Office PowerPoint</Application>
  <PresentationFormat>Лист A4 (210x297 мм)</PresentationFormat>
  <Paragraphs>16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Муниципальное бюджетное дошкольное образовательное учреждение  «Детский сад комбинированного вида №17 «Лесная сказка»  г. Набережные Челны , РТ </vt:lpstr>
      <vt:lpstr>«Тауматроп» -игрушка основанная на оптической иллюзии. в переводе с греческого «чудовращалка»- первая оптическая игрушка демонстрирующая слияние двух изображений в единое целое. Именно такому слиянию картинка смогла ожить в других оптических игрушках , а затем в кино и в анимации Игрушка состоит из бамбуковой палочки двух картинок круглой формы . Технологию «Тауматроп» можно использовать в различный образовательных областях В данном пособии представлен материал, как можно применить данную технологию для разучивания стихов с детьми дошкольного возраста .</vt:lpstr>
      <vt:lpstr>  В. Орлов «Ты лети к нам скворушка»  Ты лети к нам, скворушка. Принеси нам солнышко! Разбуди весну скорей Звонкой песенкой своей! Ты лети к нам, скворушка — Шелковое перышко! На березе новый дом!  Ждет тебя в краю родном!</vt:lpstr>
      <vt:lpstr>Ты лети к нам, скворушка. Принеси нам солнышко!</vt:lpstr>
      <vt:lpstr>Разбуди весну скорей Звонкой песенкой своей! </vt:lpstr>
      <vt:lpstr>Ты лети к нам, скворушка — Шелковое перышко! </vt:lpstr>
      <vt:lpstr>На березе новый дом!  Ждет тебя в краю родном!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15</cp:revision>
  <cp:lastPrinted>2023-03-25T20:26:15Z</cp:lastPrinted>
  <dcterms:created xsi:type="dcterms:W3CDTF">2023-03-16T17:37:51Z</dcterms:created>
  <dcterms:modified xsi:type="dcterms:W3CDTF">2023-03-25T20:27:05Z</dcterms:modified>
</cp:coreProperties>
</file>